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05984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997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7979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84613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504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200091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286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2595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0161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808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6181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5720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1265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285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198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37899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786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6FA2B21-3FCD-4721-B95C-427943F61125}" type="datetime1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00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>
            <a:extLst>
              <a:ext uri="{FF2B5EF4-FFF2-40B4-BE49-F238E27FC236}">
                <a16:creationId xmlns:a16="http://schemas.microsoft.com/office/drawing/2014/main" id="{01C4B81E-2551-4C49-900C-0FCBB3469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t="12012" b="3718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CB5CC24-808F-444D-B2A2-8AD69E8311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2d</a:t>
            </a:r>
            <a:r>
              <a:rPr lang="ko-KR" altLang="en-US" dirty="0"/>
              <a:t>게임 최종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B392B2-D03E-4517-8338-640B81E505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07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162BF-B8C7-4301-A879-BD8517477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r>
              <a:rPr lang="ko-KR" altLang="en-US"/>
              <a:t>구현사항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C32D2E6-D91E-4397-974B-45F696B161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3844556"/>
              </p:ext>
            </p:extLst>
          </p:nvPr>
        </p:nvGraphicFramePr>
        <p:xfrm>
          <a:off x="1033357" y="685800"/>
          <a:ext cx="10122109" cy="361474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167769">
                  <a:extLst>
                    <a:ext uri="{9D8B030D-6E8A-4147-A177-3AD203B41FA5}">
                      <a16:colId xmlns:a16="http://schemas.microsoft.com/office/drawing/2014/main" val="166038754"/>
                    </a:ext>
                  </a:extLst>
                </a:gridCol>
                <a:gridCol w="4954852">
                  <a:extLst>
                    <a:ext uri="{9D8B030D-6E8A-4147-A177-3AD203B41FA5}">
                      <a16:colId xmlns:a16="http://schemas.microsoft.com/office/drawing/2014/main" val="902278465"/>
                    </a:ext>
                  </a:extLst>
                </a:gridCol>
                <a:gridCol w="3999488">
                  <a:extLst>
                    <a:ext uri="{9D8B030D-6E8A-4147-A177-3AD203B41FA5}">
                      <a16:colId xmlns:a16="http://schemas.microsoft.com/office/drawing/2014/main" val="887700950"/>
                    </a:ext>
                  </a:extLst>
                </a:gridCol>
              </a:tblGrid>
              <a:tr h="228982">
                <a:tc>
                  <a:txBody>
                    <a:bodyPr/>
                    <a:lstStyle/>
                    <a:p>
                      <a:pPr latinLnBrk="1"/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구현 할 계획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결과 및 퍼센트</a:t>
                      </a:r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1379918113"/>
                  </a:ext>
                </a:extLst>
              </a:tr>
              <a:tr h="52341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1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게임 소스들 모으기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캐릭터와 배경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캐릭터들  완료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캐릭터</a:t>
                      </a:r>
                      <a:r>
                        <a:rPr lang="en-US" altLang="ko-KR" sz="1000" dirty="0"/>
                        <a:t>+ </a:t>
                      </a:r>
                      <a:r>
                        <a:rPr lang="ko-KR" altLang="en-US" sz="1000" dirty="0"/>
                        <a:t>배경 작업</a:t>
                      </a:r>
                      <a:endParaRPr lang="en-US" altLang="ko-KR" sz="1000" dirty="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4175896949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2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배경을 화면에 띄우기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배경을 나누기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배경화면 구현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배경화면 </a:t>
                      </a:r>
                      <a:endParaRPr lang="en-US" altLang="ko-KR" sz="1000" dirty="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1362739028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3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캐릭터 선택 화면 만들기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가격 및 이름 표시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캐릭터 선택 화면 및 캐릭터 배치</a:t>
                      </a:r>
                      <a:r>
                        <a:rPr lang="en-US" altLang="ko-KR" sz="1000"/>
                        <a:t>,</a:t>
                      </a:r>
                      <a:r>
                        <a:rPr lang="ko-KR" altLang="en-US" sz="1000"/>
                        <a:t> 이름과 가격</a:t>
                      </a:r>
                      <a:r>
                        <a:rPr lang="en-US" altLang="ko-KR" sz="1000"/>
                        <a:t>x 70%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4224442973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4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스킬들 구현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캐릭터에 맞는 스킬들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스킬 구현 </a:t>
                      </a:r>
                      <a:r>
                        <a:rPr lang="en-US" altLang="ko-KR" sz="1000"/>
                        <a:t>x  MP,HP</a:t>
                      </a:r>
                      <a:r>
                        <a:rPr lang="ko-KR" altLang="en-US" sz="1000"/>
                        <a:t>구현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60%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3465656507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5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캐릭터들 합성 구현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합성 후 자리 배치도 고려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</a:t>
                      </a:r>
                      <a:endParaRPr lang="ko-KR" altLang="en-US" sz="1000" dirty="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430014399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6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캐릭터들 마나 표시</a:t>
                      </a:r>
                      <a:endParaRPr lang="en-US" altLang="ko-KR" sz="1000"/>
                    </a:p>
                    <a:p>
                      <a:pPr latinLnBrk="1"/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마나 총량 다 다르게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</a:t>
                      </a:r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1437040186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7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스테이지 몬스터 구현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약 </a:t>
                      </a:r>
                      <a:r>
                        <a:rPr lang="en-US" altLang="ko-KR" sz="1000" dirty="0"/>
                        <a:t>10</a:t>
                      </a:r>
                      <a:r>
                        <a:rPr lang="ko-KR" altLang="en-US" sz="1000" dirty="0"/>
                        <a:t>스테이지 구성</a:t>
                      </a:r>
                      <a:r>
                        <a:rPr lang="en-US" altLang="ko-KR" sz="1000" dirty="0"/>
                        <a:t>)</a:t>
                      </a:r>
                      <a:endParaRPr lang="ko-KR" altLang="en-US" sz="1000" dirty="0"/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몬스터 구현 완료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스테이지 구성 너무 길어져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스테이지로 변경</a:t>
                      </a:r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67138975"/>
                  </a:ext>
                </a:extLst>
              </a:tr>
              <a:tr h="3761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8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게임 타이틀 및 게임 조작법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타이틀 완료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튜토리얼 </a:t>
                      </a:r>
                      <a:r>
                        <a:rPr lang="en-US" altLang="ko-KR" sz="1000" dirty="0"/>
                        <a:t>x</a:t>
                      </a:r>
                      <a:endParaRPr lang="ko-KR" altLang="en-US" sz="1000" dirty="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3997032704"/>
                  </a:ext>
                </a:extLst>
              </a:tr>
              <a:tr h="22898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/>
                        <a:t>9</a:t>
                      </a:r>
                      <a:r>
                        <a:rPr lang="ko-KR" altLang="en-US" sz="1000"/>
                        <a:t>주차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/>
                        <a:t>추가 구현 내용중 개발 안된 사항들 개발</a:t>
                      </a:r>
                    </a:p>
                  </a:txBody>
                  <a:tcPr marL="49647" marR="49647" marT="24824" marB="24824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x</a:t>
                      </a:r>
                      <a:endParaRPr lang="ko-KR" altLang="en-US" sz="1000" dirty="0"/>
                    </a:p>
                  </a:txBody>
                  <a:tcPr marL="49647" marR="49647" marT="24824" marB="24824"/>
                </a:tc>
                <a:extLst>
                  <a:ext uri="{0D108BD9-81ED-4DB2-BD59-A6C34878D82A}">
                    <a16:rowId xmlns:a16="http://schemas.microsoft.com/office/drawing/2014/main" val="1692641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3011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D40D406-24DE-461A-8B61-45C9F7C22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2335" y="-123926"/>
            <a:ext cx="3518748" cy="1142462"/>
          </a:xfrm>
        </p:spPr>
        <p:txBody>
          <a:bodyPr anchor="b">
            <a:normAutofit/>
          </a:bodyPr>
          <a:lstStyle/>
          <a:p>
            <a:r>
              <a:rPr lang="ko-KR" altLang="en-US" sz="2800" dirty="0" err="1"/>
              <a:t>커밋</a:t>
            </a:r>
            <a:r>
              <a:rPr lang="ko-KR" altLang="en-US" sz="2800" dirty="0"/>
              <a:t> 횟수</a:t>
            </a:r>
          </a:p>
        </p:txBody>
      </p:sp>
      <p:sp>
        <p:nvSpPr>
          <p:cNvPr id="14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내용 개체 틀 4" descr="지도이(가) 표시된 사진&#10;&#10;자동 생성된 설명">
            <a:extLst>
              <a:ext uri="{FF2B5EF4-FFF2-40B4-BE49-F238E27FC236}">
                <a16:creationId xmlns:a16="http://schemas.microsoft.com/office/drawing/2014/main" id="{3979F381-3EFD-4283-B4AD-A9091B265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1" r="-3" b="-3"/>
          <a:stretch/>
        </p:blipFill>
        <p:spPr>
          <a:xfrm>
            <a:off x="778062" y="786117"/>
            <a:ext cx="6245352" cy="4956048"/>
          </a:xfrm>
          <a:custGeom>
            <a:avLst/>
            <a:gdLst>
              <a:gd name="connsiteX0" fmla="*/ 534609 w 6245352"/>
              <a:gd name="connsiteY0" fmla="*/ 0 h 4956048"/>
              <a:gd name="connsiteX1" fmla="*/ 6245352 w 6245352"/>
              <a:gd name="connsiteY1" fmla="*/ 0 h 4956048"/>
              <a:gd name="connsiteX2" fmla="*/ 6245352 w 6245352"/>
              <a:gd name="connsiteY2" fmla="*/ 4421439 h 4956048"/>
              <a:gd name="connsiteX3" fmla="*/ 5710743 w 6245352"/>
              <a:gd name="connsiteY3" fmla="*/ 4956048 h 4956048"/>
              <a:gd name="connsiteX4" fmla="*/ 0 w 6245352"/>
              <a:gd name="connsiteY4" fmla="*/ 4956048 h 4956048"/>
              <a:gd name="connsiteX5" fmla="*/ 0 w 6245352"/>
              <a:gd name="connsiteY5" fmla="*/ 534609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F93D8997-9D93-4EA7-82E6-E0C3C6FC70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836123"/>
              </p:ext>
            </p:extLst>
          </p:nvPr>
        </p:nvGraphicFramePr>
        <p:xfrm>
          <a:off x="7447105" y="1168809"/>
          <a:ext cx="4486276" cy="4924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3138">
                  <a:extLst>
                    <a:ext uri="{9D8B030D-6E8A-4147-A177-3AD203B41FA5}">
                      <a16:colId xmlns:a16="http://schemas.microsoft.com/office/drawing/2014/main" val="64717683"/>
                    </a:ext>
                  </a:extLst>
                </a:gridCol>
                <a:gridCol w="2243138">
                  <a:extLst>
                    <a:ext uri="{9D8B030D-6E8A-4147-A177-3AD203B41FA5}">
                      <a16:colId xmlns:a16="http://schemas.microsoft.com/office/drawing/2014/main" val="3856201525"/>
                    </a:ext>
                  </a:extLst>
                </a:gridCol>
              </a:tblGrid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커밋</a:t>
                      </a:r>
                      <a:r>
                        <a:rPr lang="ko-KR" altLang="en-US" dirty="0"/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699352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28860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236389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29880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275710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837961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202473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810506"/>
                  </a:ext>
                </a:extLst>
              </a:tr>
              <a:tr h="5471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066727"/>
                  </a:ext>
                </a:extLst>
              </a:tr>
            </a:tbl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2469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C539C0-FD1B-43A0-9651-5B4A2EF0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512" y="-210609"/>
            <a:ext cx="8534400" cy="1507067"/>
          </a:xfrm>
        </p:spPr>
        <p:txBody>
          <a:bodyPr/>
          <a:lstStyle/>
          <a:p>
            <a:r>
              <a:rPr lang="ko-KR" altLang="en-US" dirty="0"/>
              <a:t>인터뷰 영상</a:t>
            </a:r>
          </a:p>
        </p:txBody>
      </p:sp>
      <p:pic>
        <p:nvPicPr>
          <p:cNvPr id="4" name="interview">
            <a:hlinkClick r:id="" action="ppaction://media"/>
            <a:extLst>
              <a:ext uri="{FF2B5EF4-FFF2-40B4-BE49-F238E27FC236}">
                <a16:creationId xmlns:a16="http://schemas.microsoft.com/office/drawing/2014/main" id="{F06A1268-5392-4504-8811-069563C2FD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1011223"/>
            <a:ext cx="9906000" cy="5618177"/>
          </a:xfrm>
        </p:spPr>
      </p:pic>
    </p:spTree>
    <p:extLst>
      <p:ext uri="{BB962C8B-B14F-4D97-AF65-F5344CB8AC3E}">
        <p14:creationId xmlns:p14="http://schemas.microsoft.com/office/powerpoint/2010/main" val="280488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슬라이스">
  <a:themeElements>
    <a:clrScheme name="슬라이스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슬라이스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슬라이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171</Words>
  <Application>Microsoft Office PowerPoint</Application>
  <PresentationFormat>와이드스크린</PresentationFormat>
  <Paragraphs>62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Century Gothic</vt:lpstr>
      <vt:lpstr>Wingdings 3</vt:lpstr>
      <vt:lpstr>슬라이스</vt:lpstr>
      <vt:lpstr>2d게임 최종 발표</vt:lpstr>
      <vt:lpstr>구현사항</vt:lpstr>
      <vt:lpstr>커밋 횟수</vt:lpstr>
      <vt:lpstr>인터뷰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2d게임 최종 발표</dc:title>
  <dc:creator>hwnag sin phil</dc:creator>
  <cp:lastModifiedBy>hwnag sin phil</cp:lastModifiedBy>
  <cp:revision>2</cp:revision>
  <dcterms:created xsi:type="dcterms:W3CDTF">2019-12-11T13:30:23Z</dcterms:created>
  <dcterms:modified xsi:type="dcterms:W3CDTF">2019-12-11T13:43:16Z</dcterms:modified>
</cp:coreProperties>
</file>